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49" r:id="rId3"/>
    <p:sldId id="323" r:id="rId4"/>
    <p:sldId id="350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51" r:id="rId16"/>
    <p:sldId id="352" r:id="rId17"/>
    <p:sldId id="353" r:id="rId18"/>
    <p:sldId id="383" r:id="rId19"/>
    <p:sldId id="384" r:id="rId20"/>
    <p:sldId id="385" r:id="rId21"/>
    <p:sldId id="387" r:id="rId22"/>
    <p:sldId id="386" r:id="rId23"/>
    <p:sldId id="388" r:id="rId24"/>
    <p:sldId id="389" r:id="rId25"/>
    <p:sldId id="390" r:id="rId26"/>
    <p:sldId id="391" r:id="rId27"/>
    <p:sldId id="392" r:id="rId28"/>
    <p:sldId id="393" r:id="rId29"/>
    <p:sldId id="394" r:id="rId3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CC"/>
    <a:srgbClr val="35B19D"/>
    <a:srgbClr val="B3D3EA"/>
    <a:srgbClr val="FFFF00"/>
    <a:srgbClr val="03136A"/>
    <a:srgbClr val="35759D"/>
    <a:srgbClr val="000000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85458" autoAdjust="0"/>
  </p:normalViewPr>
  <p:slideViewPr>
    <p:cSldViewPr>
      <p:cViewPr varScale="1">
        <p:scale>
          <a:sx n="63" d="100"/>
          <a:sy n="63" d="100"/>
        </p:scale>
        <p:origin x="18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6DD59CA-D8F9-4A2B-83A2-E672508C0CA9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067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BFEEA1-7179-48E8-8705-3D3E6F128E38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720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8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1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3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2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59CA-D8F9-4A2B-83A2-E672508C0C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1828800"/>
            <a:ext cx="6019800" cy="704850"/>
          </a:xfrm>
          <a:effectLst>
            <a:outerShdw dist="17961" dir="2700000" algn="ctr" rotWithShape="0">
              <a:schemeClr val="bg1"/>
            </a:outerShdw>
          </a:effectLst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s-ES" noProof="0" smtClean="0"/>
              <a:t>Haga clic para modificar el estilo de título del patrón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2514600"/>
            <a:ext cx="6019800" cy="685800"/>
          </a:xfrm>
          <a:effectLst>
            <a:outerShdw dist="17961" dir="2700000" algn="ctr" rotWithShape="0">
              <a:schemeClr val="bg1"/>
            </a:outerShdw>
          </a:effec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  <a:endParaRPr 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883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477000" y="1997075"/>
            <a:ext cx="1828800" cy="46323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90600" y="1997075"/>
            <a:ext cx="5334000" cy="46323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360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964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2216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90600" y="27590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24400" y="2759075"/>
            <a:ext cx="3581400" cy="3870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058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007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19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5326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292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997075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759075"/>
            <a:ext cx="7315200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832" y="44624"/>
            <a:ext cx="5904656" cy="1461864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rgbClr val="C00000"/>
                </a:solidFill>
              </a:rPr>
              <a:t>UNIVERSIDAD NACIONAL DEL SANTA</a:t>
            </a:r>
            <a:r>
              <a:rPr lang="es-PE" sz="2400" dirty="0">
                <a:solidFill>
                  <a:srgbClr val="C00000"/>
                </a:solidFill>
              </a:rPr>
              <a:t/>
            </a:r>
            <a:br>
              <a:rPr lang="es-PE" sz="2400" dirty="0">
                <a:solidFill>
                  <a:srgbClr val="C00000"/>
                </a:solidFill>
              </a:rPr>
            </a:br>
            <a:r>
              <a:rPr lang="es-ES" sz="2400" b="1" dirty="0">
                <a:solidFill>
                  <a:srgbClr val="C00000"/>
                </a:solidFill>
              </a:rPr>
              <a:t>FACULTAD DE INGENIERIA</a:t>
            </a:r>
            <a:r>
              <a:rPr lang="es-PE" sz="2400" dirty="0">
                <a:solidFill>
                  <a:srgbClr val="C00000"/>
                </a:solidFill>
              </a:rPr>
              <a:t/>
            </a:r>
            <a:br>
              <a:rPr lang="es-PE" sz="2400" dirty="0">
                <a:solidFill>
                  <a:srgbClr val="C00000"/>
                </a:solidFill>
              </a:rPr>
            </a:br>
            <a:r>
              <a:rPr lang="es-ES" sz="2400" b="1" dirty="0">
                <a:solidFill>
                  <a:srgbClr val="C00000"/>
                </a:solidFill>
              </a:rPr>
              <a:t>Escuela Académico Profesional de Ingeniería de Sistemas e Informática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67844" y="2752273"/>
            <a:ext cx="5688632" cy="482352"/>
          </a:xfrm>
        </p:spPr>
        <p:txBody>
          <a:bodyPr/>
          <a:lstStyle/>
          <a:p>
            <a:pPr algn="ctr"/>
            <a:r>
              <a:rPr lang="es-ES" sz="2000" b="1" dirty="0" smtClean="0">
                <a:solidFill>
                  <a:srgbClr val="03136A"/>
                </a:solidFill>
              </a:rPr>
              <a:t>MODELOS , CONTROLADORES Y VISTAS</a:t>
            </a:r>
            <a:endParaRPr lang="es-ES" sz="2000" b="1" dirty="0" smtClean="0">
              <a:solidFill>
                <a:srgbClr val="03136A"/>
              </a:solidFill>
            </a:endParaRPr>
          </a:p>
          <a:p>
            <a:pPr algn="ctr"/>
            <a:endParaRPr lang="en-US" sz="2000" b="1" dirty="0">
              <a:solidFill>
                <a:srgbClr val="03136A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707904" y="5984419"/>
            <a:ext cx="5766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" sz="2000" b="1" dirty="0" smtClean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s-ES" sz="2000" b="1" dirty="0" smtClean="0">
                <a:solidFill>
                  <a:schemeClr val="bg1"/>
                </a:solidFill>
              </a:rPr>
              <a:t>ING. </a:t>
            </a:r>
            <a:r>
              <a:rPr lang="es-ES" sz="2000" b="1" dirty="0">
                <a:solidFill>
                  <a:schemeClr val="bg1"/>
                </a:solidFill>
              </a:rPr>
              <a:t>MARCO ESTRADA </a:t>
            </a:r>
            <a:r>
              <a:rPr lang="es-ES" sz="2000" b="1" dirty="0" smtClean="0">
                <a:solidFill>
                  <a:schemeClr val="bg1"/>
                </a:solidFill>
              </a:rPr>
              <a:t>LÓPEZ</a:t>
            </a:r>
          </a:p>
          <a:p>
            <a:pPr algn="l"/>
            <a:r>
              <a:rPr lang="es-ES" sz="2000" b="1" dirty="0" smtClean="0">
                <a:solidFill>
                  <a:schemeClr val="bg1"/>
                </a:solidFill>
              </a:rPr>
              <a:t>		CIP 202610</a:t>
            </a:r>
            <a:endParaRPr lang="es-PE" sz="2000" b="1" dirty="0">
              <a:solidFill>
                <a:schemeClr val="bg1"/>
              </a:solidFill>
            </a:endParaRPr>
          </a:p>
        </p:txBody>
      </p:sp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63" y="1588911"/>
            <a:ext cx="1080121" cy="113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para imagenes Laravel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5"/>
          <a:stretch/>
        </p:blipFill>
        <p:spPr bwMode="auto">
          <a:xfrm>
            <a:off x="3563888" y="3419571"/>
            <a:ext cx="5172866" cy="256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/</a:t>
            </a:r>
            <a:r>
              <a:rPr lang="es-ES" dirty="0" err="1"/>
              <a:t>Settings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118" t="9955" r="50000" b="61812"/>
          <a:stretch/>
        </p:blipFill>
        <p:spPr>
          <a:xfrm>
            <a:off x="928997" y="2717730"/>
            <a:ext cx="7315411" cy="38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/Tipo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891" t="9126" r="44330" b="56421"/>
          <a:stretch/>
        </p:blipFill>
        <p:spPr>
          <a:xfrm>
            <a:off x="449784" y="2717730"/>
            <a:ext cx="8208912" cy="4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6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/</a:t>
            </a:r>
            <a:r>
              <a:rPr lang="es-ES" dirty="0" err="1"/>
              <a:t>TipoDetalle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9847" t="16734" r="18092" b="47828"/>
          <a:stretch/>
        </p:blipFill>
        <p:spPr>
          <a:xfrm>
            <a:off x="467543" y="2712946"/>
            <a:ext cx="7896377" cy="37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387424"/>
            <a:ext cx="9179520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0" y="513403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</a:t>
            </a:r>
            <a:r>
              <a:rPr lang="es-ES" dirty="0" err="1" smtClean="0"/>
              <a:t>Ubicacion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523" t="23422" r="28416" b="8657"/>
          <a:stretch/>
        </p:blipFill>
        <p:spPr>
          <a:xfrm>
            <a:off x="85590" y="975068"/>
            <a:ext cx="8950906" cy="56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/Zona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9847" t="16734" r="18092" b="47828"/>
          <a:stretch/>
        </p:blipFill>
        <p:spPr>
          <a:xfrm>
            <a:off x="467543" y="2712946"/>
            <a:ext cx="7896377" cy="37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2106389"/>
            <a:ext cx="6156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make:model </a:t>
            </a:r>
            <a:r>
              <a:rPr lang="es-ES" dirty="0" smtClean="0"/>
              <a:t>Models/Zona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6756" t="9642" r="26756" b="36219"/>
          <a:stretch/>
        </p:blipFill>
        <p:spPr>
          <a:xfrm>
            <a:off x="0" y="-18656"/>
            <a:ext cx="9114664" cy="68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53" y="-43685"/>
            <a:ext cx="9179520" cy="21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70" t="65112" r="76644" b="26032"/>
          <a:stretch/>
        </p:blipFill>
        <p:spPr>
          <a:xfrm>
            <a:off x="-14754" y="-75634"/>
            <a:ext cx="9158753" cy="14884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6168" t="24873" r="23636" b="62886"/>
          <a:stretch/>
        </p:blipFill>
        <p:spPr>
          <a:xfrm>
            <a:off x="327054" y="2221916"/>
            <a:ext cx="7134225" cy="895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25479" t="24743" r="19316" b="49472"/>
          <a:stretch/>
        </p:blipFill>
        <p:spPr>
          <a:xfrm>
            <a:off x="279428" y="3303948"/>
            <a:ext cx="7181851" cy="1885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26577" t="24742" r="20195" b="53380"/>
          <a:stretch/>
        </p:blipFill>
        <p:spPr>
          <a:xfrm>
            <a:off x="360836" y="5257800"/>
            <a:ext cx="600075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98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1469" t="10045" r="81972" b="57673"/>
          <a:stretch/>
        </p:blipFill>
        <p:spPr>
          <a:xfrm>
            <a:off x="107504" y="2204864"/>
            <a:ext cx="3024336" cy="41764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38377" t="43109" r="32844" b="46063"/>
          <a:stretch/>
        </p:blipFill>
        <p:spPr>
          <a:xfrm>
            <a:off x="3134471" y="2996952"/>
            <a:ext cx="600952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98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3972" t="9897" r="26345" b="45567"/>
          <a:stretch/>
        </p:blipFill>
        <p:spPr>
          <a:xfrm>
            <a:off x="1115616" y="2132856"/>
            <a:ext cx="7056784" cy="44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98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3972" t="9897" r="26345" b="45567"/>
          <a:stretch/>
        </p:blipFill>
        <p:spPr>
          <a:xfrm>
            <a:off x="1115616" y="2132856"/>
            <a:ext cx="7056784" cy="44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5"/>
          <a:stretch/>
        </p:blipFill>
        <p:spPr bwMode="auto">
          <a:xfrm>
            <a:off x="0" y="1"/>
            <a:ext cx="9144000" cy="83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programacion larave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2"/>
          <a:stretch/>
        </p:blipFill>
        <p:spPr bwMode="auto">
          <a:xfrm>
            <a:off x="0" y="836712"/>
            <a:ext cx="9128434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1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8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36164" t="19485" r="2958" b="11609"/>
          <a:stretch/>
        </p:blipFill>
        <p:spPr>
          <a:xfrm>
            <a:off x="0" y="836712"/>
            <a:ext cx="9144000" cy="59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7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91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2328" t="54922" r="58301" b="29329"/>
          <a:stretch/>
        </p:blipFill>
        <p:spPr>
          <a:xfrm>
            <a:off x="1835696" y="3068960"/>
            <a:ext cx="567063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22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8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298" t="43109" r="83759" b="29329"/>
          <a:stretch/>
        </p:blipFill>
        <p:spPr>
          <a:xfrm>
            <a:off x="2173121" y="1887734"/>
            <a:ext cx="4762238" cy="4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8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8416" t="9642" r="9599" b="7672"/>
          <a:stretch/>
        </p:blipFill>
        <p:spPr>
          <a:xfrm>
            <a:off x="-161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8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38931" t="10625" r="11259" b="7673"/>
          <a:stretch/>
        </p:blipFill>
        <p:spPr>
          <a:xfrm>
            <a:off x="-37832" y="-1"/>
            <a:ext cx="9181832" cy="68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8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37271" t="12595" r="11259" b="25391"/>
          <a:stretch/>
        </p:blipFill>
        <p:spPr>
          <a:xfrm>
            <a:off x="-67373" y="0"/>
            <a:ext cx="9207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2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43"/>
          <a:stretch/>
        </p:blipFill>
        <p:spPr bwMode="auto">
          <a:xfrm>
            <a:off x="-35520" y="0"/>
            <a:ext cx="9179520" cy="188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28416" t="10626" r="10153" b="1653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1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523" t="11610" r="13474" b="9641"/>
          <a:stretch/>
        </p:blipFill>
        <p:spPr>
          <a:xfrm>
            <a:off x="22447" y="0"/>
            <a:ext cx="912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33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969" t="11610" r="25648" b="16532"/>
          <a:stretch/>
        </p:blipFill>
        <p:spPr>
          <a:xfrm>
            <a:off x="90852" y="9520"/>
            <a:ext cx="9114696" cy="68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3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16" t="10828" r="23435" b="26375"/>
          <a:stretch/>
        </p:blipFill>
        <p:spPr>
          <a:xfrm>
            <a:off x="0" y="0"/>
            <a:ext cx="9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2106389"/>
            <a:ext cx="6156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</a:t>
            </a:r>
            <a:r>
              <a:rPr lang="es-ES" dirty="0" err="1" smtClean="0"/>
              <a:t>Banio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485" t="16532" r="21435" b="50504"/>
          <a:stretch/>
        </p:blipFill>
        <p:spPr>
          <a:xfrm>
            <a:off x="261105" y="2578019"/>
            <a:ext cx="8778951" cy="4163349"/>
          </a:xfrm>
          <a:prstGeom prst="rect">
            <a:avLst/>
          </a:prstGeom>
        </p:spPr>
      </p:pic>
      <p:pic>
        <p:nvPicPr>
          <p:cNvPr id="7" name="Imagen 6" descr="Resultado de imagen para imagenes Larave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5"/>
          <a:stretch/>
        </p:blipFill>
        <p:spPr bwMode="auto">
          <a:xfrm>
            <a:off x="0" y="-29955"/>
            <a:ext cx="9144000" cy="191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76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/</a:t>
            </a:r>
            <a:r>
              <a:rPr lang="es-ES" dirty="0" err="1"/>
              <a:t>Clasificacion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119" t="9666" r="28969" b="58859"/>
          <a:stretch/>
        </p:blipFill>
        <p:spPr>
          <a:xfrm>
            <a:off x="269736" y="2573714"/>
            <a:ext cx="8555191" cy="34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/Cuarto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0037" t="16532" r="22883" b="51968"/>
          <a:stretch/>
        </p:blipFill>
        <p:spPr>
          <a:xfrm>
            <a:off x="251520" y="2717730"/>
            <a:ext cx="8352928" cy="34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/Estado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564" t="9723" r="41145" b="57875"/>
          <a:stretch/>
        </p:blipFill>
        <p:spPr>
          <a:xfrm>
            <a:off x="363344" y="2696504"/>
            <a:ext cx="8385120" cy="40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/Medida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932" t="9844" r="40038" b="58859"/>
          <a:stretch/>
        </p:blipFill>
        <p:spPr>
          <a:xfrm>
            <a:off x="683568" y="2717730"/>
            <a:ext cx="7610709" cy="40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/Moneda</a:t>
            </a:r>
            <a:endParaRPr lang="es-E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119" t="9723" r="40591" b="55906"/>
          <a:stretch/>
        </p:blipFill>
        <p:spPr>
          <a:xfrm>
            <a:off x="369423" y="2683489"/>
            <a:ext cx="8163017" cy="40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sultado de imagen para imagenes Larave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9384" r="237" b="29384"/>
          <a:stretch/>
        </p:blipFill>
        <p:spPr bwMode="auto">
          <a:xfrm>
            <a:off x="-35520" y="-819472"/>
            <a:ext cx="9179520" cy="27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2106389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dirty="0"/>
              <a:t>php artisan </a:t>
            </a:r>
            <a:r>
              <a:rPr lang="es-ES" dirty="0" err="1"/>
              <a:t>make:model</a:t>
            </a:r>
            <a:r>
              <a:rPr lang="es-ES" dirty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/Roles</a:t>
            </a:r>
            <a:endParaRPr lang="es-E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038" t="16532" r="28416" b="43110"/>
          <a:stretch/>
        </p:blipFill>
        <p:spPr>
          <a:xfrm>
            <a:off x="611560" y="2771900"/>
            <a:ext cx="8136904" cy="40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powerpoint-template-24 9">
      <a:dk1>
        <a:srgbClr val="4D4D4D"/>
      </a:dk1>
      <a:lt1>
        <a:srgbClr val="FFFFFF"/>
      </a:lt1>
      <a:dk2>
        <a:srgbClr val="4D4D4D"/>
      </a:dk2>
      <a:lt2>
        <a:srgbClr val="356D11"/>
      </a:lt2>
      <a:accent1>
        <a:srgbClr val="A8D925"/>
      </a:accent1>
      <a:accent2>
        <a:srgbClr val="5C9B20"/>
      </a:accent2>
      <a:accent3>
        <a:srgbClr val="FFFFFF"/>
      </a:accent3>
      <a:accent4>
        <a:srgbClr val="404040"/>
      </a:accent4>
      <a:accent5>
        <a:srgbClr val="D1E9AC"/>
      </a:accent5>
      <a:accent6>
        <a:srgbClr val="538C1C"/>
      </a:accent6>
      <a:hlink>
        <a:srgbClr val="61CB0C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1E5F0B"/>
        </a:lt2>
        <a:accent1>
          <a:srgbClr val="2A830F"/>
        </a:accent1>
        <a:accent2>
          <a:srgbClr val="7CCF38"/>
        </a:accent2>
        <a:accent3>
          <a:srgbClr val="FFFFFF"/>
        </a:accent3>
        <a:accent4>
          <a:srgbClr val="404040"/>
        </a:accent4>
        <a:accent5>
          <a:srgbClr val="ACC1AA"/>
        </a:accent5>
        <a:accent6>
          <a:srgbClr val="70BB32"/>
        </a:accent6>
        <a:hlink>
          <a:srgbClr val="44931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356D11"/>
        </a:lt2>
        <a:accent1>
          <a:srgbClr val="A8D925"/>
        </a:accent1>
        <a:accent2>
          <a:srgbClr val="5C9B20"/>
        </a:accent2>
        <a:accent3>
          <a:srgbClr val="FFFFFF"/>
        </a:accent3>
        <a:accent4>
          <a:srgbClr val="404040"/>
        </a:accent4>
        <a:accent5>
          <a:srgbClr val="D1E9AC"/>
        </a:accent5>
        <a:accent6>
          <a:srgbClr val="538C1C"/>
        </a:accent6>
        <a:hlink>
          <a:srgbClr val="61CB0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1174</TotalTime>
  <Words>72</Words>
  <Application>Microsoft Office PowerPoint</Application>
  <PresentationFormat>Presentación en pantalla (4:3)</PresentationFormat>
  <Paragraphs>28</Paragraphs>
  <Slides>29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Arial</vt:lpstr>
      <vt:lpstr>Microsoft Sans Serif</vt:lpstr>
      <vt:lpstr>powerpoint-template</vt:lpstr>
      <vt:lpstr>UNIVERSIDAD NACIONAL DEL SANTA FACULTAD DE INGENIERIA Escuela Académico Profesional de Ingeniería de Sistemas e Informática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NACIONAL DEL SANTA FACULTAD DE INGENIERIA Escuela Académico Profesional de Ingeniería de Sistemas e Informática</dc:title>
  <dc:creator>LUIS CONTRERAS</dc:creator>
  <cp:lastModifiedBy>Marco</cp:lastModifiedBy>
  <cp:revision>100</cp:revision>
  <dcterms:created xsi:type="dcterms:W3CDTF">2016-09-08T18:02:05Z</dcterms:created>
  <dcterms:modified xsi:type="dcterms:W3CDTF">2018-03-04T03:17:44Z</dcterms:modified>
</cp:coreProperties>
</file>